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2F977-8A01-4B7A-BCC0-D11E1F157333}" type="datetimeFigureOut">
              <a:rPr lang="en-ZA" smtClean="0"/>
              <a:t>2011/05/16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706E0-BADC-4E92-8975-51D07280AEB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2F977-8A01-4B7A-BCC0-D11E1F157333}" type="datetimeFigureOut">
              <a:rPr lang="en-ZA" smtClean="0"/>
              <a:t>2011/05/16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706E0-BADC-4E92-8975-51D07280AEB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2F977-8A01-4B7A-BCC0-D11E1F157333}" type="datetimeFigureOut">
              <a:rPr lang="en-ZA" smtClean="0"/>
              <a:t>2011/05/16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706E0-BADC-4E92-8975-51D07280AEB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2F977-8A01-4B7A-BCC0-D11E1F157333}" type="datetimeFigureOut">
              <a:rPr lang="en-ZA" smtClean="0"/>
              <a:t>2011/05/16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706E0-BADC-4E92-8975-51D07280AEB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2F977-8A01-4B7A-BCC0-D11E1F157333}" type="datetimeFigureOut">
              <a:rPr lang="en-ZA" smtClean="0"/>
              <a:t>2011/05/16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706E0-BADC-4E92-8975-51D07280AEB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2F977-8A01-4B7A-BCC0-D11E1F157333}" type="datetimeFigureOut">
              <a:rPr lang="en-ZA" smtClean="0"/>
              <a:t>2011/05/16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706E0-BADC-4E92-8975-51D07280AEB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2F977-8A01-4B7A-BCC0-D11E1F157333}" type="datetimeFigureOut">
              <a:rPr lang="en-ZA" smtClean="0"/>
              <a:t>2011/05/16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706E0-BADC-4E92-8975-51D07280AEB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2F977-8A01-4B7A-BCC0-D11E1F157333}" type="datetimeFigureOut">
              <a:rPr lang="en-ZA" smtClean="0"/>
              <a:t>2011/05/16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706E0-BADC-4E92-8975-51D07280AEB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2F977-8A01-4B7A-BCC0-D11E1F157333}" type="datetimeFigureOut">
              <a:rPr lang="en-ZA" smtClean="0"/>
              <a:t>2011/05/16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706E0-BADC-4E92-8975-51D07280AEB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2F977-8A01-4B7A-BCC0-D11E1F157333}" type="datetimeFigureOut">
              <a:rPr lang="en-ZA" smtClean="0"/>
              <a:t>2011/05/16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706E0-BADC-4E92-8975-51D07280AEB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2F977-8A01-4B7A-BCC0-D11E1F157333}" type="datetimeFigureOut">
              <a:rPr lang="en-ZA" smtClean="0"/>
              <a:t>2011/05/16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706E0-BADC-4E92-8975-51D07280AEB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2F977-8A01-4B7A-BCC0-D11E1F157333}" type="datetimeFigureOut">
              <a:rPr lang="en-ZA" smtClean="0"/>
              <a:t>2011/05/16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706E0-BADC-4E92-8975-51D07280AEBD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Animal Farm - Summaries</a:t>
            </a:r>
            <a:endParaRPr lang="en-Z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ZA" dirty="0" smtClean="0"/>
              <a:t>Chapter 1</a:t>
            </a:r>
          </a:p>
          <a:p>
            <a:r>
              <a:rPr lang="en-ZA" dirty="0" smtClean="0"/>
              <a:t>Old Major gives the animals his dream for the farm (Major – Lenin)</a:t>
            </a:r>
          </a:p>
          <a:p>
            <a:r>
              <a:rPr lang="en-ZA" dirty="0" smtClean="0"/>
              <a:t>Beasts of England is sung.</a:t>
            </a:r>
          </a:p>
          <a:p>
            <a:pPr>
              <a:buNone/>
            </a:pPr>
            <a:r>
              <a:rPr lang="en-ZA" dirty="0" smtClean="0"/>
              <a:t>Chapter 2</a:t>
            </a:r>
          </a:p>
          <a:p>
            <a:r>
              <a:rPr lang="en-ZA" dirty="0" smtClean="0"/>
              <a:t>Major dies</a:t>
            </a:r>
          </a:p>
          <a:p>
            <a:r>
              <a:rPr lang="en-ZA" dirty="0" smtClean="0"/>
              <a:t>Snowball (Trotsky) and Napoleon (Stalin) takes over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Chapter 2 continues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ZA" dirty="0" smtClean="0"/>
              <a:t>Jones neglects the animals</a:t>
            </a:r>
          </a:p>
          <a:p>
            <a:r>
              <a:rPr lang="en-ZA" dirty="0" smtClean="0"/>
              <a:t>The animals chase the humans off the farm</a:t>
            </a:r>
          </a:p>
          <a:p>
            <a:r>
              <a:rPr lang="en-ZA" dirty="0" smtClean="0"/>
              <a:t>Manor farm becomes Animal farm</a:t>
            </a:r>
          </a:p>
          <a:p>
            <a:pPr>
              <a:buNone/>
            </a:pPr>
            <a:r>
              <a:rPr lang="en-ZA" dirty="0" smtClean="0"/>
              <a:t>Chapter 3</a:t>
            </a:r>
          </a:p>
          <a:p>
            <a:r>
              <a:rPr lang="en-ZA" dirty="0" smtClean="0"/>
              <a:t>Pigs supervise labour</a:t>
            </a:r>
          </a:p>
          <a:p>
            <a:r>
              <a:rPr lang="en-ZA" dirty="0" smtClean="0"/>
              <a:t>Sunday is ceremonial day</a:t>
            </a:r>
          </a:p>
          <a:p>
            <a:r>
              <a:rPr lang="en-ZA" dirty="0" smtClean="0"/>
              <a:t>Napoleon takes nine puppies to educate</a:t>
            </a:r>
          </a:p>
          <a:p>
            <a:r>
              <a:rPr lang="en-ZA" dirty="0" smtClean="0"/>
              <a:t>Snowball has committees</a:t>
            </a:r>
          </a:p>
          <a:p>
            <a:r>
              <a:rPr lang="en-ZA" dirty="0" smtClean="0"/>
              <a:t>SEVEN commandments are written.</a:t>
            </a:r>
          </a:p>
          <a:p>
            <a:r>
              <a:rPr lang="en-ZA" dirty="0" smtClean="0"/>
              <a:t>Pigs get apples and milk.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ZA" dirty="0" smtClean="0"/>
              <a:t>Chapter 4</a:t>
            </a:r>
          </a:p>
          <a:p>
            <a:r>
              <a:rPr lang="en-ZA" dirty="0" smtClean="0"/>
              <a:t>Rumours about Animal Farm spread.</a:t>
            </a:r>
          </a:p>
          <a:p>
            <a:r>
              <a:rPr lang="en-ZA" dirty="0" smtClean="0"/>
              <a:t>Jones and some men attack the farm.</a:t>
            </a:r>
          </a:p>
          <a:p>
            <a:r>
              <a:rPr lang="en-ZA" dirty="0" smtClean="0"/>
              <a:t>Snowball organizes the attack and is wounded.</a:t>
            </a:r>
          </a:p>
          <a:p>
            <a:r>
              <a:rPr lang="en-ZA" dirty="0" smtClean="0"/>
              <a:t>Napoleon hides during the battle</a:t>
            </a:r>
          </a:p>
          <a:p>
            <a:r>
              <a:rPr lang="en-ZA" dirty="0" smtClean="0"/>
              <a:t>The Battle of the Cowshed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Chapter 5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ZA" dirty="0" smtClean="0"/>
              <a:t>Mollie returns to humans.</a:t>
            </a:r>
          </a:p>
          <a:p>
            <a:r>
              <a:rPr lang="en-ZA" dirty="0" smtClean="0"/>
              <a:t>Snowball for Windmill – Napoleon against it.</a:t>
            </a:r>
          </a:p>
          <a:p>
            <a:r>
              <a:rPr lang="en-ZA" dirty="0" smtClean="0"/>
              <a:t>Napoleon chases Snowball off the farm with nine dogs.</a:t>
            </a:r>
          </a:p>
          <a:p>
            <a:r>
              <a:rPr lang="en-ZA" dirty="0" smtClean="0"/>
              <a:t>No more voting at meetings.</a:t>
            </a:r>
          </a:p>
          <a:p>
            <a:r>
              <a:rPr lang="en-ZA" dirty="0" smtClean="0"/>
              <a:t>Major’s skull is dug up and animals must file past it.</a:t>
            </a:r>
          </a:p>
          <a:p>
            <a:r>
              <a:rPr lang="en-ZA" dirty="0" smtClean="0"/>
              <a:t>Napoleon decides to build Windmill – says it was his idea.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180</Words>
  <Application>Microsoft Office PowerPoint</Application>
  <PresentationFormat>On-screen Show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Animal Farm - Summaries</vt:lpstr>
      <vt:lpstr>Chapter 2 continues</vt:lpstr>
      <vt:lpstr>Slide 3</vt:lpstr>
      <vt:lpstr>Chapter 5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 Farm - Summaries</dc:title>
  <dc:creator>Carol</dc:creator>
  <cp:lastModifiedBy>Carol</cp:lastModifiedBy>
  <cp:revision>1</cp:revision>
  <dcterms:created xsi:type="dcterms:W3CDTF">2011-05-16T09:36:47Z</dcterms:created>
  <dcterms:modified xsi:type="dcterms:W3CDTF">2011-05-16T11:12:58Z</dcterms:modified>
</cp:coreProperties>
</file>